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71" r:id="rId5"/>
    <p:sldId id="282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77" r:id="rId15"/>
    <p:sldId id="268" r:id="rId16"/>
    <p:sldId id="278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C50"/>
    <a:srgbClr val="000000"/>
    <a:srgbClr val="A9D18E"/>
    <a:srgbClr val="203864"/>
    <a:srgbClr val="F70920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):C(weekday):C(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+ 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FD5F9E-62BA-4650-9809-4CC9D4878B60}"/>
              </a:ext>
            </a:extLst>
          </p:cNvPr>
          <p:cNvSpPr/>
          <p:nvPr/>
        </p:nvSpPr>
        <p:spPr>
          <a:xfrm>
            <a:off x="7855463" y="3636744"/>
            <a:ext cx="588912" cy="296490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E6E115-81AF-4B62-9018-481516140FD4}"/>
              </a:ext>
            </a:extLst>
          </p:cNvPr>
          <p:cNvGrpSpPr/>
          <p:nvPr/>
        </p:nvGrpSpPr>
        <p:grpSpPr>
          <a:xfrm>
            <a:off x="779478" y="1725917"/>
            <a:ext cx="10225597" cy="2168097"/>
            <a:chOff x="669440" y="1748505"/>
            <a:chExt cx="11170520" cy="4080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86521A0-97CA-4208-B646-1D2631EA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40" y="1754615"/>
              <a:ext cx="11157892" cy="407420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29CA77-6D88-4626-AB8D-1949E9D481D3}"/>
                </a:ext>
              </a:extLst>
            </p:cNvPr>
            <p:cNvSpPr/>
            <p:nvPr/>
          </p:nvSpPr>
          <p:spPr>
            <a:xfrm>
              <a:off x="669441" y="1748505"/>
              <a:ext cx="11170519" cy="4074207"/>
            </a:xfrm>
            <a:prstGeom prst="rect">
              <a:avLst/>
            </a:prstGeom>
            <a:solidFill>
              <a:srgbClr val="203864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395886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사용해야하는 결론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54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719102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Data( 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15948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6B3223-CD1C-4CD4-8347-F50BB8E8CBF7}"/>
              </a:ext>
            </a:extLst>
          </p:cNvPr>
          <p:cNvGrpSpPr/>
          <p:nvPr/>
        </p:nvGrpSpPr>
        <p:grpSpPr>
          <a:xfrm>
            <a:off x="364669" y="1724590"/>
            <a:ext cx="11290520" cy="4507459"/>
            <a:chOff x="699509" y="1785526"/>
            <a:chExt cx="10781924" cy="42355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22CF76-559F-4866-9018-564774405D47}"/>
                </a:ext>
              </a:extLst>
            </p:cNvPr>
            <p:cNvSpPr/>
            <p:nvPr/>
          </p:nvSpPr>
          <p:spPr>
            <a:xfrm>
              <a:off x="739407" y="4046549"/>
              <a:ext cx="9608551" cy="1670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0D1593-E7BE-49CA-8AAD-FBE0BBA01271}"/>
                </a:ext>
              </a:extLst>
            </p:cNvPr>
            <p:cNvSpPr/>
            <p:nvPr/>
          </p:nvSpPr>
          <p:spPr>
            <a:xfrm>
              <a:off x="738247" y="2018469"/>
              <a:ext cx="9677950" cy="1670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234B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9C97F6-E92B-40DF-A44A-8C78ED15BA13}"/>
                </a:ext>
              </a:extLst>
            </p:cNvPr>
            <p:cNvGrpSpPr/>
            <p:nvPr/>
          </p:nvGrpSpPr>
          <p:grpSpPr>
            <a:xfrm>
              <a:off x="699509" y="1785526"/>
              <a:ext cx="10781924" cy="4235512"/>
              <a:chOff x="699509" y="1785526"/>
              <a:chExt cx="10781924" cy="423551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4DC61AF-C3C3-40E7-B5FF-1755696BF9AF}"/>
                  </a:ext>
                </a:extLst>
              </p:cNvPr>
              <p:cNvGrpSpPr/>
              <p:nvPr/>
            </p:nvGrpSpPr>
            <p:grpSpPr>
              <a:xfrm>
                <a:off x="699509" y="1785526"/>
                <a:ext cx="9716689" cy="4235512"/>
                <a:chOff x="938045" y="1918046"/>
                <a:chExt cx="9716689" cy="4235512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5AF9F5EF-CF35-44BB-A4F4-3DE4493A9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9072" y="1918046"/>
                  <a:ext cx="7235662" cy="2122365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31918BF9-FF0D-4CCE-B733-092ACBF53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9071" y="4006445"/>
                  <a:ext cx="7235662" cy="2147113"/>
                </a:xfrm>
                <a:prstGeom prst="rect">
                  <a:avLst/>
                </a:prstGeom>
              </p:spPr>
            </p:pic>
            <p:sp>
              <p:nvSpPr>
                <p:cNvPr id="35" name="Shape 109">
                  <a:extLst>
                    <a:ext uri="{FF2B5EF4-FFF2-40B4-BE49-F238E27FC236}">
                      <a16:creationId xmlns:a16="http://schemas.microsoft.com/office/drawing/2014/main" id="{16F978D6-FCBE-47E3-B3DD-B4716F7FDF5F}"/>
                    </a:ext>
                  </a:extLst>
                </p:cNvPr>
                <p:cNvSpPr txBox="1"/>
                <p:nvPr/>
              </p:nvSpPr>
              <p:spPr>
                <a:xfrm>
                  <a:off x="938045" y="2130113"/>
                  <a:ext cx="2519766" cy="16702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Unit vs .Date </a:t>
                  </a:r>
                </a:p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(Mean + 2 * Sigma </a:t>
                  </a:r>
                  <a:r>
                    <a:rPr lang="en-US" sz="1200" b="1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H</a:t>
                  </a: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ighlighted)</a:t>
                  </a:r>
                </a:p>
              </p:txBody>
            </p:sp>
            <p:sp>
              <p:nvSpPr>
                <p:cNvPr id="36" name="Shape 109">
                  <a:extLst>
                    <a:ext uri="{FF2B5EF4-FFF2-40B4-BE49-F238E27FC236}">
                      <a16:creationId xmlns:a16="http://schemas.microsoft.com/office/drawing/2014/main" id="{D25E9CCD-69FA-48F1-B195-C886EA889C18}"/>
                    </a:ext>
                  </a:extLst>
                </p:cNvPr>
                <p:cNvSpPr txBox="1"/>
                <p:nvPr/>
              </p:nvSpPr>
              <p:spPr>
                <a:xfrm>
                  <a:off x="1006043" y="4179069"/>
                  <a:ext cx="2374052" cy="16702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Unit vs. Date </a:t>
                  </a:r>
                </a:p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(Weekday Highlighted)</a:t>
                  </a:r>
                </a:p>
              </p:txBody>
            </p:sp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C89FEF6-B14B-42CF-8847-5EAF33445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058" y="4277049"/>
                <a:ext cx="1095375" cy="14382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1265</Words>
  <Application>Microsoft Office PowerPoint</Application>
  <PresentationFormat>와이드스크린</PresentationFormat>
  <Paragraphs>177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나눔바른고딕OTF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Youngjo Na</cp:lastModifiedBy>
  <cp:revision>143</cp:revision>
  <dcterms:created xsi:type="dcterms:W3CDTF">2018-03-12T09:22:37Z</dcterms:created>
  <dcterms:modified xsi:type="dcterms:W3CDTF">2018-03-15T13:27:06Z</dcterms:modified>
</cp:coreProperties>
</file>